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724BAB9-B31E-4F19-B2BA-24DF5EFBF0FF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2AA81F-1B67-4B8A-84C3-0E809537DA12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g.wikipedia.org/wiki/19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548680"/>
            <a:ext cx="7052320" cy="20882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effectLst/>
              </a:rPr>
              <a:t>. май - един 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от официалните празници и у нас. </a:t>
            </a:r>
            <a:r>
              <a:rPr lang="ru-RU" sz="2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Денят 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на труда и на международната работническа солидарност (известен като Ден на труда) се отбелязва </a:t>
            </a:r>
            <a:r>
              <a:rPr lang="ru-RU" sz="2000" b="1" dirty="0" smtClean="0">
                <a:solidFill>
                  <a:srgbClr val="C00000"/>
                </a:solidFill>
                <a:effectLst/>
              </a:rPr>
              <a:t>ежегодно.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На тази дата, много страни в света честват обществените и икономически постижения на работническото движение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.</a:t>
            </a:r>
            <a:endParaRPr lang="bg-BG" sz="2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3429000"/>
            <a:ext cx="2592288" cy="144016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026" name="Picture 2" descr="C:\Users\User\Desktop\1-maj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040560" cy="38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312856" cy="216024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/>
              </a:rPr>
              <a:t>Обявен е за официален празник през </a:t>
            </a:r>
            <a:r>
              <a:rPr lang="ru-RU" sz="1800" b="1" dirty="0">
                <a:solidFill>
                  <a:srgbClr val="C00000"/>
                </a:solidFill>
                <a:effectLst/>
                <a:hlinkClick r:id="rId2" tooltip="1939"/>
              </a:rPr>
              <a:t>1939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 г.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, но от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1945 г.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в България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започва да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се чества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ежегодно, тъй като в социалистическите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страни 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му се отдава голямо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значение.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Държавата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отбелязва празника с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мащабни манифестации из цялата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страна.Те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се провеждат на централния площад във всяко населено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място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с маршировки, цветя и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лозунги, които прославят труда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на всички работници.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>
                <a:solidFill>
                  <a:srgbClr val="C00000"/>
                </a:solidFill>
                <a:effectLst/>
              </a:rPr>
            </a:br>
            <a:endParaRPr lang="bg-BG" sz="1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sotsialisticheski-rechnik_cover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63367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5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След края на социализма в България през 1989 г. Първи май продължава да е официален и неработен ден, но държавната власт не се ангажира с организиране на масови прояви.</a:t>
            </a:r>
            <a:endParaRPr lang="bg-BG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garden-state-bulb-flower-bulbs-hof19-19-64_400_compresse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62646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0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984776" cy="1800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>Празникът датира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от времето на езичеството. Преди повече от 3000 години жителите на древна Италия се кланяли на богинята на земята и плодородието Майя. В нейна чест били устройвани тържества, за да може трудът през пролетта, разораването и засаждането на полетата, да не отива напразно и да е плодородна годината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.</a:t>
            </a:r>
            <a:r>
              <a:rPr lang="ru-RU" sz="1800" dirty="0">
                <a:effectLst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Легендата разказва, че личността на богинята Майа е двустранна. В нея съжителстват доброто и злото - качества, които се проявяват още през първия майски ден, затова той се отъждествява с окончателната победа на лятото над зимата и на живота над смъртта.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endParaRPr lang="bg-BG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400429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518457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6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168840" cy="1944216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Майски 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венец </a:t>
            </a:r>
            <a:r>
              <a:rPr lang="ru-RU" sz="2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Оплитането 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на майския венец е традиция, свързана с празника на пролетта и символизираща здравите връзки между човека и природата. Клонка от лоза се украсява с цветя и с части от плодни дървета като бадеми, смокини и нарове. В допълнение се вплитат лук и чесън против уроки.</a:t>
            </a:r>
            <a:br>
              <a:rPr lang="ru-RU" sz="2000" b="1" dirty="0">
                <a:solidFill>
                  <a:srgbClr val="C00000"/>
                </a:solidFill>
                <a:effectLst/>
              </a:rPr>
            </a:br>
            <a:endParaRPr lang="bg-BG" sz="2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Desktop\floral-round-wreath-with-apple-blossom-isolated-on-white-background-frame-of-apple-blossom-and-stock-image_csp6906986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9604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7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312856" cy="28803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>Народни вярвания</a:t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>Характерен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народен обичай за този ден е обредното гонене на змии, подобно на това на Си светци и Благовец. Оттук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денят е познат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като Зъмски (змийски) ден. От ранно утро стопанките обикалят из двора с огън в ръце и дрънкат с тенекии. Гонят змии и гущери с магически заклинания. Жените не се решат, не шият и не плетат, не пипат конци и въжета, защото те наподобяват влечугите. На двора палят огньове и ги прескачат. Младите берат и ядат див чесън и тревата пулчец и вярват, че така няма да ги хапят змии, а ако ги ухапят, няма да е смъртоносно.</a:t>
            </a:r>
            <a:endParaRPr lang="bg-BG" sz="1800" b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User\Desktop\sirni-zagovezni-kukerlandiya-2020-video-960x64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7553"/>
            <a:ext cx="3671888" cy="25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2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231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>Друг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обичай, характерен за празника, е ритуалната направа на подници – глинени съдове за печене на хляб. Според народа ни, те имали магическа сила и прогонвали зли демонични същества – змейове и хали, причинители на гръмотевиците и светкавиците. Сутринта на празника моми и жени отиват с песни да изкопаят глина и хума. След като я донесат в селото, започват да я тъпчат с боси крака. Всяка жена гледа поне малко да се изцапа с тази смес, като се вярва, че така се предпазва от ухапване от отровна змия. Глината смесват с плява, кълчища и козина и после я отнасят на баш майсторката възрастна жена, която изработва съдовете. Броят на подниците варира според числеността на семейството, но задължително е нечетен. Обредът завършва с женска трапеза.</a:t>
            </a:r>
            <a:br>
              <a:rPr lang="ru-RU" sz="1800" b="1" dirty="0">
                <a:solidFill>
                  <a:srgbClr val="C00000"/>
                </a:solidFill>
                <a:effectLst/>
              </a:rPr>
            </a:br>
            <a:endParaRPr lang="bg-BG" sz="1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023931257-bi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41044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2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200" b="1" dirty="0" smtClean="0">
                <a:solidFill>
                  <a:srgbClr val="C00000"/>
                </a:solidFill>
                <a:effectLst/>
              </a:rPr>
              <a:t>Освен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Ден на труда,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1</a:t>
            </a:r>
            <a:r>
              <a:rPr lang="ru-RU" sz="2200" b="1" dirty="0" smtClean="0">
                <a:solidFill>
                  <a:srgbClr val="C00000"/>
                </a:solidFill>
                <a:effectLst/>
              </a:rPr>
              <a:t>.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май е </a:t>
            </a:r>
            <a:r>
              <a:rPr lang="ru-RU" sz="2200" b="1" dirty="0" smtClean="0">
                <a:solidFill>
                  <a:srgbClr val="C00000"/>
                </a:solidFill>
                <a:effectLst/>
              </a:rPr>
              <a:t>и празник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на всички, които носят имената Мая, Майа, Тамара, </a:t>
            </a:r>
            <a:r>
              <a:rPr lang="ru-RU" sz="2200" b="1" dirty="0" smtClean="0">
                <a:solidFill>
                  <a:srgbClr val="C00000"/>
                </a:solidFill>
                <a:effectLst/>
              </a:rPr>
              <a:t>Ермена,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Ерменко.</a:t>
            </a:r>
            <a:br>
              <a:rPr lang="ru-RU" sz="2200" b="1" dirty="0">
                <a:solidFill>
                  <a:srgbClr val="C00000"/>
                </a:solidFill>
                <a:effectLst/>
              </a:rPr>
            </a:br>
            <a:endParaRPr lang="bg-BG" sz="22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Desktop\3b3621e888d8bf8cbf6e9dc047baab7d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9766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5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552728" cy="2160240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5229200"/>
            <a:ext cx="6624736" cy="1019200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r>
              <a:rPr lang="bg-BG" sz="4000" b="1" dirty="0" smtClean="0">
                <a:solidFill>
                  <a:srgbClr val="C00000"/>
                </a:solidFill>
              </a:rPr>
              <a:t>Изготвил: Катя Бочева</a:t>
            </a:r>
          </a:p>
          <a:p>
            <a:pPr marL="82296" indent="0">
              <a:buNone/>
            </a:pPr>
            <a:r>
              <a:rPr lang="bg-BG" sz="4000" b="1" dirty="0" smtClean="0">
                <a:solidFill>
                  <a:srgbClr val="C00000"/>
                </a:solidFill>
              </a:rPr>
              <a:t>Кл. р-л на</a:t>
            </a:r>
            <a:r>
              <a:rPr lang="bg-BG" sz="6200" b="1" dirty="0" smtClean="0">
                <a:solidFill>
                  <a:srgbClr val="C00000"/>
                </a:solidFill>
              </a:rPr>
              <a:t> 2</a:t>
            </a:r>
            <a:r>
              <a:rPr lang="bg-BG" sz="4000" b="1" dirty="0" smtClean="0">
                <a:solidFill>
                  <a:srgbClr val="C00000"/>
                </a:solidFill>
              </a:rPr>
              <a:t>. Б клас, ОУ „Бр. Миладинови“, Бургас</a:t>
            </a:r>
          </a:p>
          <a:p>
            <a:pPr marL="82296" indent="0">
              <a:buNone/>
            </a:pPr>
            <a:r>
              <a:rPr lang="bg-BG" sz="4000" b="1" dirty="0" smtClean="0">
                <a:solidFill>
                  <a:srgbClr val="C00000"/>
                </a:solidFill>
              </a:rPr>
              <a:t>29.04.2020</a:t>
            </a:r>
          </a:p>
          <a:p>
            <a:pPr marL="82296" indent="0">
              <a:buNone/>
            </a:pPr>
            <a:r>
              <a:rPr lang="bg-BG" dirty="0" smtClean="0"/>
              <a:t>Използвани са снимки и материали от интернет.</a:t>
            </a:r>
            <a:endParaRPr lang="bg-BG" dirty="0"/>
          </a:p>
        </p:txBody>
      </p:sp>
      <p:pic>
        <p:nvPicPr>
          <p:cNvPr id="9218" name="Picture 2" descr="C:\Users\User\Desktop\4454Untitled-1204_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66247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66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139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1. май - един от официалните празници и у нас.  Денят на труда и на международната работническа солидарност (известен като Ден на труда) се отбелязва ежегодно.  На тази дата, много страни в света честват обществените и икономически постижения на работническото движение.</vt:lpstr>
      <vt:lpstr>Обявен е за официален празник през 1939 г. , но от 1945 г. в България започва да се чества ежегодно, тъй като в социалистическите страни  му се отдава голямо значение. Държавата отбелязва празника с мащабни манифестации из цялата страна.Те се провеждат на централния площад във всяко населено място с маршировки, цветя и лозунги, които прославят труда на всички работници. </vt:lpstr>
      <vt:lpstr>След края на социализма в България през 1989 г. Първи май продължава да е официален и неработен ден, но държавната власт не се ангажира с организиране на масови прояви.</vt:lpstr>
      <vt:lpstr>       Празникът датира от времето на езичеството. Преди повече от 3000 години жителите на древна Италия се кланяли на богинята на земята и плодородието Майя. В нейна чест били устройвани тържества, за да може трудът през пролетта, разораването и засаждането на полетата, да не отива напразно и да е плодородна годината. Легендата разказва, че личността на богинята Майа е двустранна. В нея съжителстват доброто и злото - качества, които се проявяват още през първия майски ден, затова той се отъждествява с окончателната победа на лятото над зимата и на живота над смъртта. </vt:lpstr>
      <vt:lpstr> Майски венец  Оплитането на майския венец е традиция, свързана с празника на пролетта и символизираща здравите връзки между човека и природата. Клонка от лоза се украсява с цветя и с части от плодни дървета като бадеми, смокини и нарове. В допълнение се вплитат лук и чесън против уроки. </vt:lpstr>
      <vt:lpstr> Народни вярвания Характерен народен обичай за този ден е обредното гонене на змии, подобно на това на Си светци и Благовец. Оттук денят е познат като Зъмски (змийски) ден. От ранно утро стопанките обикалят из двора с огън в ръце и дрънкат с тенекии. Гонят змии и гущери с магически заклинания. Жените не се решат, не шият и не плетат, не пипат конци и въжета, защото те наподобяват влечугите. На двора палят огньове и ги прескачат. Младите берат и ядат див чесън и тревата пулчец и вярват, че така няма да ги хапят змии, а ако ги ухапят, няма да е смъртоносно.</vt:lpstr>
      <vt:lpstr>    Друг обичай, характерен за празника, е ритуалната направа на подници – глинени съдове за печене на хляб. Според народа ни, те имали магическа сила и прогонвали зли демонични същества – змейове и хали, причинители на гръмотевиците и светкавиците. Сутринта на празника моми и жени отиват с песни да изкопаят глина и хума. След като я донесат в селото, започват да я тъпчат с боси крака. Всяка жена гледа поне малко да се изцапа с тази смес, като се вярва, че така се предпазва от ухапване от отровна змия. Глината смесват с плява, кълчища и козина и после я отнасят на баш майсторката възрастна жена, която изработва съдовете. Броят на подниците варира според числеността на семейството, но задължително е нечетен. Обредът завършва с женска трапеза. </vt:lpstr>
      <vt:lpstr>  Освен Ден на труда, 1. май е и празник на всички, които носят имената Мая, Майа, Тамара, Ермена, Ерменко.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май -един от официалните празници и у нас.  Денят на труда и на международната работническа солидарност (известен като Ден на труда) се отбелязва ежегодно.  На тази дата, много страни в света честват обществените и икономически постижения на работническото движение.</dc:title>
  <dc:creator>Windows User</dc:creator>
  <cp:lastModifiedBy>Windows User</cp:lastModifiedBy>
  <cp:revision>8</cp:revision>
  <dcterms:created xsi:type="dcterms:W3CDTF">2020-04-30T12:14:05Z</dcterms:created>
  <dcterms:modified xsi:type="dcterms:W3CDTF">2020-04-30T13:37:46Z</dcterms:modified>
</cp:coreProperties>
</file>